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20"/>
  </p:normalViewPr>
  <p:slideViewPr>
    <p:cSldViewPr snapToGrid="0" snapToObjects="1">
      <p:cViewPr varScale="1">
        <p:scale>
          <a:sx n="133" d="100"/>
          <a:sy n="133" d="100"/>
        </p:scale>
        <p:origin x="6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DE439-2401-A94F-A0B9-21828E5423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AC7EB1-08CD-C94A-B20F-37A37FD25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866C5-1EA2-FC4C-A6CC-AF6CAAF65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FFDD7-B74A-C449-8A4D-EA97061C2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D3298-BA12-9045-B82D-6AC3FE263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5665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D2FE3-9F13-2F46-A41A-B09B6D3F2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0C34F4-612E-4942-9439-F815738003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96D83-94B4-6043-86B1-1A2DA3CB3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DD4DB-E501-D149-B943-6DF239D1C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C5EDD-81F4-8B4E-BCC9-A59B37A7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3586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857E2C-771F-024A-BD61-E763A38B59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C21B2-05D4-294A-A893-7B9729192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8B7E-B0D5-FE4C-9AAB-153AFFAD9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49574-D950-A84F-A616-7F745901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249C2-B44F-0D49-9285-66B810F17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2716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EF383-9A4E-A740-9D75-E3F854F1D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5B100-0C55-1B40-8656-7141E7C50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89560-BBFC-1849-B086-6147D405D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B3CCF-0D82-9348-B134-587EF9E47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8EC72-173F-A542-B3DD-FF87E6779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7782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D2623-DB5B-0445-8844-41C907609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5F2EA0-3471-134E-8875-101FE3F35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FEF7C-4A79-3045-892B-CBDB263C7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210CE-BA60-A244-95D2-12D011261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2AB53-8A75-B243-9A33-7DAA085E8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65799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ADB98-983F-A14A-8667-555515970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37573-E458-8E4D-B8DF-E4464011C6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4EC7A-C3C7-7341-934C-BA726696D1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E4A9F-F2A9-934D-83E4-F5B2805A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6A453E-C075-6D48-A4B7-148E44C42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70D09-BD3F-E043-B576-05F9771FD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9919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339BB-DCC1-9647-9A26-EABD14CE4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5725E-488B-F84E-85EF-3C2D2E1E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CD510-357C-9243-A21F-4F0C9B4C9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E24A77-9C6A-4D45-AE31-28CCE553D1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08B49D-6BE1-A248-AA40-70D6B16AB7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FF26A2-1E70-A742-858F-94303C407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C5D280-ADE8-CD43-8301-AF8020A49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F3FE01-4227-624C-9957-98AA31955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23373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67BB6-1FD4-3848-BF6F-3AE40BE66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19BC5D-24E6-B348-90E4-FAC07B49F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71A1C8-D2E2-C647-9202-A15758B1B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9B98D7-6FE1-2F47-B039-CD8AF225A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9028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5002E2-F3C0-1040-AE12-541E75399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3D4B91-F61E-F449-A04B-D98FF37B5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A3C9D-D81D-FF43-97D9-A8564E142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7854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A2E91-8E05-1C4D-98B7-F400DCD0A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C59B6-386F-FE4C-81E6-1ABE1C0AD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4684A-B370-F54E-A8F9-0CF055BA9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40D8D-F9BB-904C-B067-021BAD57F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8F8AD-3B1F-3742-B46A-E671C34BE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3EF1E-1FF6-BF47-984C-8C2CFD373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5094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4D81-1456-1A4E-9F5F-B20CB9C6C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FDC638-60B3-BE49-BACA-7D87814990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29103-C6C6-1B49-818A-02CBAA6AD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41FA1-A11F-2040-80BA-96FB979E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DCF05-7BC9-5E45-ADC0-C7FF36CB0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130C2-B3F4-E846-97A0-AD55F7B92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7568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B2138E-9496-7B4D-866A-AD3611BC9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86807-AFE5-0D4E-A13C-B76F39435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C7107-413F-8441-A957-A5D8361625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4BEA7-18F7-6A4E-969A-537C4D16C31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9F6FE-CF67-F447-BC50-8097933B5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2FA7F-9F92-C245-BD93-FB95A5B29F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70BEB-4DE8-7E4C-AED5-310A127F8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17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aN0SMoMQOY?feature=oembe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C79501-1365-F343-A328-264A6D46A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9653" y="2013958"/>
            <a:ext cx="5251622" cy="1147863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Flow Overstack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C9708A-E4E0-2C4F-B64B-00B68978BC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9653" y="3957956"/>
            <a:ext cx="4892223" cy="1147863"/>
          </a:xfrm>
        </p:spPr>
        <p:txBody>
          <a:bodyPr anchor="t">
            <a:normAutofit fontScale="92500"/>
          </a:bodyPr>
          <a:lstStyle/>
          <a:p>
            <a:pPr algn="l"/>
            <a:r>
              <a:rPr lang="en-US" sz="1900" dirty="0">
                <a:solidFill>
                  <a:schemeClr val="bg1"/>
                </a:solidFill>
              </a:rPr>
              <a:t>Software Atelier 2 – Human-Computer Interaction</a:t>
            </a:r>
          </a:p>
          <a:p>
            <a:pPr algn="l"/>
            <a:endParaRPr lang="en-US" sz="1900" dirty="0">
              <a:solidFill>
                <a:schemeClr val="bg1"/>
              </a:solidFill>
            </a:endParaRPr>
          </a:p>
          <a:p>
            <a:pPr algn="l"/>
            <a:r>
              <a:rPr lang="en-US" sz="1900" dirty="0">
                <a:solidFill>
                  <a:schemeClr val="bg1"/>
                </a:solidFill>
              </a:rPr>
              <a:t>Università della Svizzera Italiana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2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AEBC24-440D-B049-A217-5298EF1A2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8042" y="123569"/>
            <a:ext cx="5293740" cy="5293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0633FC-5384-4F46-A151-D9D9E32E7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6013" y="5601656"/>
            <a:ext cx="2330950" cy="7545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DECDA5-CE89-5242-B037-44F85143E960}"/>
              </a:ext>
            </a:extLst>
          </p:cNvPr>
          <p:cNvSpPr txBox="1"/>
          <p:nvPr/>
        </p:nvSpPr>
        <p:spPr>
          <a:xfrm>
            <a:off x="10015461" y="6405758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Main sponsor</a:t>
            </a:r>
          </a:p>
        </p:txBody>
      </p:sp>
    </p:spTree>
    <p:extLst>
      <p:ext uri="{BB962C8B-B14F-4D97-AF65-F5344CB8AC3E}">
        <p14:creationId xmlns:p14="http://schemas.microsoft.com/office/powerpoint/2010/main" val="287498515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C7B6E-4523-9D47-A4ED-600496C93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915DB-B467-7949-8767-32E995C6B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Good stuff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Not bad stuff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971949-D3D3-2540-95CF-63C5EB6AEB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1" r="2011" b="-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88643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Online Media 15" descr="V.I.P. by Flow Overstack (English version)">
            <a:hlinkClick r:id="" action="ppaction://media"/>
            <a:extLst>
              <a:ext uri="{FF2B5EF4-FFF2-40B4-BE49-F238E27FC236}">
                <a16:creationId xmlns:a16="http://schemas.microsoft.com/office/drawing/2014/main" id="{DA497311-7433-7745-AC5F-1DAED57BEE9B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157"/>
            <a:ext cx="12192000" cy="68578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867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DFE8B-13FD-BB49-9EF2-F6AB74C85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756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Thank you for your attention!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8E4A08-DD1E-CB46-8D4B-CB15F713244C}"/>
              </a:ext>
            </a:extLst>
          </p:cNvPr>
          <p:cNvSpPr txBox="1"/>
          <p:nvPr/>
        </p:nvSpPr>
        <p:spPr>
          <a:xfrm>
            <a:off x="1043794" y="4631415"/>
            <a:ext cx="3231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</a:rPr>
              <a:t>“Stay hungry, stay V.I.P.”</a:t>
            </a:r>
          </a:p>
          <a:p>
            <a:endParaRPr lang="en-US" sz="2400" i="1" dirty="0">
              <a:solidFill>
                <a:schemeClr val="bg1"/>
              </a:solidFill>
            </a:endParaRPr>
          </a:p>
          <a:p>
            <a:pPr algn="r"/>
            <a:r>
              <a:rPr lang="en-US" sz="2400" i="1" dirty="0">
                <a:solidFill>
                  <a:schemeClr val="bg1"/>
                </a:solidFill>
              </a:rPr>
              <a:t>-Kathrin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A7ECC2-471E-3C49-B5ED-5A559EDAE174}"/>
              </a:ext>
            </a:extLst>
          </p:cNvPr>
          <p:cNvSpPr txBox="1"/>
          <p:nvPr/>
        </p:nvSpPr>
        <p:spPr>
          <a:xfrm>
            <a:off x="7916231" y="4631415"/>
            <a:ext cx="3231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i="1" dirty="0">
                <a:solidFill>
                  <a:schemeClr val="bg1"/>
                </a:solidFill>
              </a:rPr>
              <a:t>“Damn, I’m dying”</a:t>
            </a:r>
          </a:p>
          <a:p>
            <a:endParaRPr lang="en-US" sz="2400" i="1" dirty="0">
              <a:solidFill>
                <a:schemeClr val="bg1"/>
              </a:solidFill>
            </a:endParaRPr>
          </a:p>
          <a:p>
            <a:pPr algn="r"/>
            <a:r>
              <a:rPr lang="en-US" sz="2400" i="1" dirty="0">
                <a:solidFill>
                  <a:schemeClr val="bg1"/>
                </a:solidFill>
              </a:rPr>
              <a:t>-Tommaso</a:t>
            </a:r>
          </a:p>
        </p:txBody>
      </p:sp>
    </p:spTree>
    <p:extLst>
      <p:ext uri="{BB962C8B-B14F-4D97-AF65-F5344CB8AC3E}">
        <p14:creationId xmlns:p14="http://schemas.microsoft.com/office/powerpoint/2010/main" val="105907750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48</Words>
  <Application>Microsoft Macintosh PowerPoint</Application>
  <PresentationFormat>Widescreen</PresentationFormat>
  <Paragraphs>16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Flow Overstack Group</vt:lpstr>
      <vt:lpstr>Idea</vt:lpstr>
      <vt:lpstr>PowerPoint Presentation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 Overstack</dc:title>
  <dc:creator>Taillefert Stefano</dc:creator>
  <cp:lastModifiedBy>Taillefert Stefano</cp:lastModifiedBy>
  <cp:revision>6</cp:revision>
  <dcterms:created xsi:type="dcterms:W3CDTF">2019-05-28T12:43:31Z</dcterms:created>
  <dcterms:modified xsi:type="dcterms:W3CDTF">2019-05-28T12:52:04Z</dcterms:modified>
</cp:coreProperties>
</file>